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4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1E36E-D11E-4BC2-BAF9-F3053A37B1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4FE23D-0B4E-4621-BD6F-BA7EA85D7E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811A9-15E7-4D79-836A-1447C76D9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D34F-E3B4-4C8C-8821-817296FE37D0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FDD24D-E770-4CC2-8128-3F2EFA6E0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871B3-C0BA-49AA-9123-EE02AA216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6A55-FE72-49DE-AE9E-1C23F6D92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011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FAF8E-74DF-4763-AF73-1C608878B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A93E84-36EA-471F-BD55-8F382B1159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EA23E-A1A9-4837-9F15-04964C00B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D34F-E3B4-4C8C-8821-817296FE37D0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A63C9-71F1-44C4-B10A-C57B93440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5D090-546E-4061-B484-7125A004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6A55-FE72-49DE-AE9E-1C23F6D92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098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F75359-CE96-4A50-ADDF-C9486C203C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0A202A-E731-40E9-82FC-D97DA50667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6C32F-D279-40FF-BF60-58CE26EE4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D34F-E3B4-4C8C-8821-817296FE37D0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639E3-A7DA-4775-B12D-AD3D73EFF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16E706-60BB-4E95-B6A4-06180579E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6A55-FE72-49DE-AE9E-1C23F6D92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525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BEFCD-ECF0-4631-8C4C-70F62D923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999DC-9498-48D9-9F43-48832BF7A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1B392-DF90-42E5-AC07-9C4141B43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D34F-E3B4-4C8C-8821-817296FE37D0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E790A-02C1-4F30-A351-F0A5F4298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72343-1A01-4F0F-B95A-BCEF5F832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6A55-FE72-49DE-AE9E-1C23F6D92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473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04ED8-4CE2-47CC-8C34-04A502671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604937-EDA0-44FE-8093-10F873CC98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891E4-3322-40BF-AD01-D6A1910C8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D34F-E3B4-4C8C-8821-817296FE37D0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DB2F0E-3E9A-4EB5-A7CC-90515D998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A6708-E5B7-4B29-84E0-607C7A394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6A55-FE72-49DE-AE9E-1C23F6D92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29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A4541-0DA1-47F5-A9B6-5216326B6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7D8706-EEAC-42EF-8D03-B0D3EB557B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3A80B-4857-41DE-A50B-6729A7D81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83927-7FBD-4BE9-875D-EDE5C18B1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D34F-E3B4-4C8C-8821-817296FE37D0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9400E-CA04-407B-AE3D-5C1735C78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481793-344C-46BA-A26A-3B65FB976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6A55-FE72-49DE-AE9E-1C23F6D92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387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74EEE-E794-41BF-829A-E3838D249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D76181-43D9-4E35-816A-1BE29BBF9C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0C5F48-E873-4659-8B81-2F7E4988FB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9D51B2-F297-48D3-AE0D-FCA92A5F53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08D001-533C-4298-8B0E-B29C88011D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0FE997-7E2F-45E1-9B65-783E4A941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D34F-E3B4-4C8C-8821-817296FE37D0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D4A5C8-4CD7-4C9B-AEF8-6BEBDFE7B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BBF56E-ACA9-4F26-A101-2B933D20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6A55-FE72-49DE-AE9E-1C23F6D92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422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2A867-9E5E-47FB-A7FD-F5F4A790E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8261CF-7F01-44A0-A475-3E6E1370B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D34F-E3B4-4C8C-8821-817296FE37D0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2DBBA9-822F-45FC-ACFF-388233283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836C62-8976-4EA1-A8E6-DE08800FB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6A55-FE72-49DE-AE9E-1C23F6D92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479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C83B94-C734-4475-8D9E-201F4CAFF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D34F-E3B4-4C8C-8821-817296FE37D0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AE8840-D490-4954-815B-021983146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58F0DB-DA2A-415E-84EB-7CE96D69D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6A55-FE72-49DE-AE9E-1C23F6D92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070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B3A55-1E0A-4032-A81B-D957D60C8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C0952-E255-45F4-B769-BAEB1EC5B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73D85E-4759-4BF2-B9F4-5EB13239C3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9AA93E-B18B-4AB0-93B2-EF6625D66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D34F-E3B4-4C8C-8821-817296FE37D0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1B3F8E-497E-43E7-B7F8-79B270A86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865ACE-B4E5-415D-9DF1-7154EBBA5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6A55-FE72-49DE-AE9E-1C23F6D92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582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67810-C307-47CF-B407-D5D02EF41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35FAE2-1E17-4518-9ACC-1F78C84209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AC654F-1DD8-4BDE-A45F-93BB88AAA3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969C08-817D-4A44-8851-8880C1709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D34F-E3B4-4C8C-8821-817296FE37D0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EFE46D-BAF0-4D20-985E-293A7D950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EE8421-663D-454E-BFB9-7F5798D82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6A55-FE72-49DE-AE9E-1C23F6D92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027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E0BF77-F8FC-4CCE-ABCA-9935B6ED0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7D71D5-90DB-4300-A2A5-C9CB7CB32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B7F0E-579E-4BD5-A44B-D367B0E545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BD34F-E3B4-4C8C-8821-817296FE37D0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0DBFA-63A1-4112-BD09-F5BAABC42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977F0-2A14-4E37-B5E8-B336C5640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96A55-FE72-49DE-AE9E-1C23F6D92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53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BE3009F-7B80-42BA-9998-00FF072E04F6}"/>
              </a:ext>
            </a:extLst>
          </p:cNvPr>
          <p:cNvSpPr txBox="1"/>
          <p:nvPr/>
        </p:nvSpPr>
        <p:spPr>
          <a:xfrm>
            <a:off x="655782" y="471055"/>
            <a:ext cx="9208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65C Light Stability (Unencapsulated)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EE051A-DB9B-4843-B924-E7BB8F1A3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369" y="1411780"/>
            <a:ext cx="5812155" cy="44662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CBA3D5-998B-4F16-8969-46D888C76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3671" y="1411781"/>
            <a:ext cx="5812155" cy="44662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EFC854-7823-4CB7-B4AF-22AA1B6E7A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6711" y="1411781"/>
            <a:ext cx="5812155" cy="446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968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Suer Zhou</dc:creator>
  <cp:lastModifiedBy>Suer Zhou</cp:lastModifiedBy>
  <cp:revision>1</cp:revision>
  <dcterms:created xsi:type="dcterms:W3CDTF">2022-08-02T17:52:28Z</dcterms:created>
  <dcterms:modified xsi:type="dcterms:W3CDTF">2022-08-02T17:53:03Z</dcterms:modified>
</cp:coreProperties>
</file>